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ቁ.16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እቲ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ካብ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ፈጣሪ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/>
              <a:t>ኣምላኽ ንሙሴ ጸውዖ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ድምጺ ኣምላኽ ምስ ሰምዐ እንታይ ረኣየ፧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ጽቡቕ ወይኒ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ደበናን ነጎዳን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ዝነድድ ቁጥቋጥ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ዝተመቓቐለ ባሕሪ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ዝነድድ ቁጥቋጥ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ጊዴዎንን እቶም 300 ሰቡን።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lang="t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/>
              <a:t>መልኣኽ እግዚኣብሄር ንጊዴዎን ምስ ተራእየ፡ "ኣታ ሓያል ተዋጋኢ፡ እግዚኣብሄር ምሳኻ እዩ" በሎ።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ዳያኑ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መልኣኽ እግዚኣብሄር ንጊዴዎን ተራእዩ “ኣታ ሓያል ተዋጋኢ ኣምላኽ ምሳኻ እዩ” በሎ። ኣምላኽ ብጠልን ጸጉርን ኣቢሉ መረጋገጺ ሂብዎ።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ከም ዝጸውዖ ምስ ተኣማመን፡ ንበዓልን ነቲ እስራኤላውያን ዘምልኽዎ ዝነበሩ መሰውኢኡን ኣፍረሶ።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ንጊዴዎን ንሚድያናውያን ንምስዓር ተዋጋእቲ ክመርጽ በሎ። ብመሰረት መምርሒ ኣምላኽ 300 ሰብኡት ጥራይ እዮም ተመሪጾም።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ከጥቅዖም ድንቂ መደብ ሂብዎ። ኣምላኽ መለኸትን ኣብ ውሽጦም ሽግ ዘለዎ ባዶ ዕትሮን ይሃልዎም።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ለይቲ ጊዴዎንን እቶም 300 ሰቡን ነቲ ኣምላኽ ዝሃቦም መደብ ይፍጽሙ ነበሩ። ኣብ ውግእ ኣንጻር ሚድያናውያን ተዓዊቶም።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ጊዴዎንን እቶም 300 ሰቡን ኣብ ውግእ ምስ ብዙሓት ሚድያናውያን ንትእዛዝ ኣምላኽ ብምእዛዝ ጥራይ እዮም ተዓዊቶም።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ህይወተይ ክዕወት ምስጢር ንኣምላኽ ምእዛዝ እዩ።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ንብዙሓት ሓይልታት ጸላኢ ብ300 ሰብ ጥራይ ክስዕር ዝኽእል ልዑል ኣምላኽ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ኣየናይ እዩ ንጊዴዎንን እቶም 300 ሰቡን ንጸላኢኦም ንምስዓር ዘይተጠቕመሎም?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ጀርካናት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ኣስያፍ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ሽግታት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መለኸት።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ኣስያፍ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ኪጥምት ከም ዝኸደ ምስ ረኣየ፡ ኣምላኽ ጸውዖ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ካብ ውሽጢ ቁጥቋጥ፡ .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"ሙሴ! ሙሴ!" ሙሴ ድማ "እንሆ ኣለኹ" በለ።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lang="t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/>
              <a:t>መልኣኽ እግዚኣብሄር ንጊዴዎን ምስ ተራእየ፡ "ኣታ ሓያል ተዋጋኢ፡ እግዚኣብሄር ምሳኻ እዩ" በሎ።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ዳያኑ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/>
              <a:t>ሳምሶን፡ ሓያል ተዋጋኢ።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ሰበይቲ ወዲ ወሊዳ ሳምሶን ኢላ ሰመየቶ። ዓብዩ እግዚኣብሄር ድማ ባረኾ።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ዳያኑ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መንጎ መራሕቲ እስራኤላውያን ሳምሶን ዝበሃል መራሒ ነበረ። ካብ ልደቱ ኣትሒዙ ንኣምላኽ ዝፍለ ሰብ እዩ ነይሩ።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ኣዝዩ ሓያል ተዋጋኢ እዩ ነይሩ። ብሰንኪ ሳምሶን ፍልስጥኤማውያንን ካልኦት ዝጨቆንዎም ሃገራትን ንእስራኤላውያን ክጭቁኑ ኣይከኣሉን።</a:t>
            </a:r>
            <a:r xmlns:a="http://schemas.openxmlformats.org/drawingml/2006/main">
              <a:rPr lang="t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 ሕጂ.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ሓይሉ ካብ ጸጉሩ እዩ መጺኡ። ግን፡ ጸጉሩ ብምዕሻው ተላጺዩ ነይሩ። ስለዚ፡ ሓይሉ ስኢኑ።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ተታሒዙ ብጸላኢ ተሰሓቐ። ብምኽንያት ትዕቢት ከም ዝተዓሸወ ተጣዕሰ።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ኣብ መወዳእታ ዳግማይ ከበርትዖ ናብ ኣምላኽ ጸለየ። እግዚኣብሄር ጸሎቱ መሊሱ ኣብ መወዳእታ ሓይሊ ሃቦ።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ሳምሶን ካብ እግዚኣብሔር ፍሉይ ጸጋን ጻውዒትን ዝተዋህቦ ሰብ እዩ ነይሩ።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ግን፡ ብሰንኪ ትዕቢቱ፡ .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ንኹሎም ስኢኑዎም።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እውን ጸጋን ተልእኾን ኣምላኽ ዝተቐበልና ፍቑራት ደቂ ኣምላኽ ኢና።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ኣብ ቅድሚ ቃል ኣምላኽ ትሕት ክንብል ኣለና።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ነቲ ዕቱብን ሓቀኛን ጸሎትና ይሰምዖን ይምልሰልናን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እቲ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ካብ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ፈጣሪ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ዓሰርተ ሓደጋታት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ሓይሊ ሳምሶን ካበይ እዩ መጺኡ፧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ጸጉሪ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ቅልጽም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ዓይኒ።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ጸጉሪ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ሰበይቲ ወዲ ወሊዳ ሳምሶን ኢላ ሰመየቶ። ዓብዩ እግዚኣብሄር ድማ ባረኾ።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ዳያኑ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/>
              <a:t>ሩት፡ ክቡር ባህሪ ዘለዋ ሰበይቲ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ህዝብኻ ህዝበይ ኣምላኸይ ድማ ኣምላኸይ ክኸውን እዩ።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ኣይሁዳዊት ሰበይቲ ዝነበረት ናእሚ፡ ንኣህዛብ እተመርዓዉ ክልተ ኣወዳት ነበራ። ግን፡ ክልተ ደቃ ሞይቶም። ስለዚ፡ ምስ ክልተ መበለት ደቂ ሓማታ ተሪፋ።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ናእሚ ናብቲ ኣብ ይሁዳ ዝነበረት ቤታ ክትምለስ ወሰነት። ንኽልተ ደቂ ሓማታ ድማ ናብ ዓዶም ክምለሱ በለቶ። ግን፡ እታ ካልአይቲ መርዓታ ናብ ዓዳ ኣይተመልሰትን፡ ንሓማታ ደድሕሪኡ ደድሕሪኡ ኣብ ይሁዳ ትነብር።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 ምስ ናእሚ ንምንባር ነቲ ዝተረፈ እኽሊ ክትእክቦ ነበራ፣ ከመይሲ፡ ቤት ዘመሓድር ሰብኣይ ስለ ዘይነበራ።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ኣጋጣሚ ኮይኑ ነቲ ዝተረፈ እኽሊ ኣብ ናይ ቦኣዝ ግራት ኣልዒላቶ። ቦኣዝ ክብርቲ ሰበይቲ መሲልዎ ምስ ሩት ተመርዓወ።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ቦኣዝ ንሩትን ናእሚን ከም ስድራ ቤት ተቐቢሉ ሕጉስ ህይወት ይነብር ነበረ። ኣብ መጻኢ ንጉስ ዳዊትን የሱስን ካብ መስመር ወለዶ ቦኣዝን ሩትን እዮም መጺኦም።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ሩት ኣህዛብ እያ ነይራ። ንፍዕትን ቅንዕትን ሰበይቲ ስለ ዝነበረት ንሓማታ ጽቡቕ ጌራ ተገልግል ነይራ።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ስለዚ፡ ተባሪኻ።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ንጎረባብትና እውን ክንሕግዝ ኣለና።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ንኣምላኽ ድማ ኣምልኹ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ብሰናይን ቅኑዕን ልቢ።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ግብጻውያን ድማ ኣነ እግዚኣብሄር ምዃነይ ክፈልጡ እዮም፡ ኢደይ ናብ ግብጺ ዘርጊሐ ንእስራኤላውያን ካብኣ ምስ ኣውጻእኩ።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ንልቢ እምበር ደጋዊ መልክዕ ኣይጥምትን እዩ።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ናእሚ ካብ ሞኣብ ናብ ዓዳ ናብ ይሁዳ ዝተመልሰት ስለምንታይ እያ፧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 ዝሓመመት..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በዓል ቤታ ስለ ዝሞተ..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ክልተ ደቃ ስለ ዝሞቱ..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ምስ ስድራኣ ክትራኸብ ስለ ዝደለየት..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ክልተ ደቃ ስለ ዝሞቱ..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ህዝብኻ ህዝበይ ኣምላኸይ ድማ ኣምላኸይ ክኸውን እዩ።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ጸሎት ሃና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ሳሙኤል ወዲ ድማ ኣብ ቅድሚ እግዚኣብሄርን ኣብ ቅድሚ ሰብን ብቑመቱ እናዓበየ ከደ።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ሃና ወዲ ኣይነበራን። ስለዚ፡ ኣዝያ ሓዚና ናብ ኣምላኽ ጸለየት። “ኣንታ ኣቦይ ኣምላኽ ወዲ እንተ ሂብካኒ ንዅሉ መዓልትታት ዕድሚኡ ምእንታኻ ክህቦ እየ።”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ጸሎታ ዘኪሩ ንሃና ሳሙኤል ዝበሃል ወዲ ሃባ።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ሃና ንወዳ ከምቲ ቅድሚ ሕጂ ዝጸለየቶ ኣብ ቤተ መቕደስ ንኣምላኽ ከምልኽ ሃበቶ።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ሳሙኤል ኣብ ቤተ መቕደስ ንኣምላኽ እናሰገደ ይነብር ነበረ። ካብ ሰብን ኣምላኽን ብዙሕ ጸጋ ተቐበለ።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ንእሽቶ ሳሙኤል ጽቡቕ ዓብዩ ንእሽቶ ወዲ ኮይኑ። ድሕሪኡ፡ ጸኒሑ ድምጺ ኣምላኽ ዝሰምዕ ነብዪ ኰነ።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ትእዛዝ ኣምላኽ ነቲ ንጉስ ግብጺ ዝነበረ ፈርኦን ነገሮ። ”እግዚኣብሄር ከምዚ ይብል፡ ህዝበይ ምእንቲ ኺሰግዱኒ ይኺዱ።”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ናይ ሃና ጸሎት ኩሉ ሰሚዑ ዘኪሩ ምሉእ ብምሉእ መለሰላ።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ንኹሉ ጸሎትና ይሰምዖ ኣሎ።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ክንጽሊ ኣሎና።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ብዕቱብን ብቕንዕናን መልክዑ።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ንጸሎትና ሰሚዑ ብተኣማንነት መለሰሉ።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lang="t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ሕቶ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ሃና ስለምንታይ እያ ኣዝያ ሓዚና፧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ብሰንኪ ሕማም ከብዲ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ብሰንኪ ገንዘብ ዘይምህላው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ወዲ ብዘይምህላዉ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ጽያፍ ስለ ዝነበረት።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ወዲ ብዘይምህላዉ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ሳሙኤል ወዲ ድማ ኣብ ቅድሚ እግዚኣብሄርን ኣብ ቅድሚ ሰብን ብቑመቱ እናዓበየ ከደ።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ንጉስ ሳኦል ቀዳማይ ንጉስ እስራኤል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ድማ "ስምዖም ንጉስ ድማ ሃቦም" ኢሉ መለሰ። ሽዑ ሳሙኤል ንሰብ እስራኤል "ኩሉ ሰብ ናብ ዓዱ ይምለስ" በሎም።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“ንጉስ የድልየና ኣሎ!” ህዝቢ እስራኤል ንሳሙኤል ንጉስ ክህቦም ሓተተ።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“ከምቲ ዝሓተትዎ ንጉስ ክህቦም እየ።“ ኣምላኽ ንሳሙኤል መለሰሉ።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ንሳኦል ናብ ሳሙኤል ለኣኾ። እግዚኣብሄር ንሳሙኤል ንጉስ እስራኤል ክኸውን ኣብ ርእሱ ዘይቲ ከፍስስ ፈቐደሉ።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“እዚ መራሒና ሳኦል እዩ።” ሳሙኤል ንእስራኤላውያን ኣምላኽ ንሳኦል መራሒ እስራኤል ገይሩ ከም ዝሸሞ ኣፍለጦም።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"ኣይኾንን! ኣምላኽ መን እዩ? ኣነ ኣምላኽ እየ“ ፈርኦን ኣዝዩ ኣትሪሩ ኣብዩ።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መጀመርታ ሳኦል ንእስራኤላውያን ብተኣማንነት ፍቓድ ኣምላኽ ብምእዛዝ ጽቡቕ መሪሕዎም እዩ። ይኹን እምበር: ብሰንኪ ትዕቢቱን ትዕቢቱን ንፍቓድ ኣምላኽ ዝጠለመ ሕማቕ ንጉስ ኰነ።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መጀመርታ ሳኦል ትሑት እዩ ነይሩ።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ይኹን እምበር፡ ንጉስ ምስ ኰነ፡ .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 ደጊም ፍቓድ ኣምላኽ ኣይተኣዘዘን።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ትምክሕተኛን ስስዐን ኰነ።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ኣቦኻ ኣምላኽ ከልዕለካ ከሎ ብቐጻሊ ትሕት ክትብል ኣለካ።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ንትሑታት የፍቅሮም እዩ፣ .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ነቶም ትዕቢተኛታት ግን ይነጽጎም።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ንሳሙኤል እንታይ ሓቲቶምዎ፧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መግቢ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ንጉስ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ቃል ኣምላኽ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ንጉስ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ድማ "ስምዖም ንጉስ ድማ ሃቦም" ኢሉ መለሰ። ሽዑ ሳሙኤል ንሰብ እስራኤል "ኩሉ ሰብ ናብ ዓዱ ይምለስ" በሎም።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/>
              <a:t>መንእሰይ ወዲ፡ ዳዊት ንጎልያድ ዝቐተለ</a:t>
            </a:r>
            <a:r xmlns:a="http://schemas.openxmlformats.org/drawingml/2006/main">
              <a:rPr lang="ti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ነቲ ፍልስጥኤማዊ፡ "ንስኻ ብሰይፍን ኲናትን ብፍላጻን ኢኻ ትመጽእ ዘለኻ፡ ኣነ ግና ብስም እግዚኣብሄር እቲ ዅሉ ዝኽእል ኣምላኽ፡ ኣምላኽ ሰራዊት እስራኤል፡ ንስኻ ዝጻረርካዮ እየ ዝመጽእ ዘለኹ" በሎ።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ሰፈር ፍልስጥኤማውያን ጎልያድ ዝበሃል ግዙፍ ወተሃደር ነበረ። ባእሲ ብምጅማሩ ስም ኣምላኽ ጸረፈ።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ብምኽንያት ምፍርራሕ ኣንጻሩ ክቃለስ ዝደፈረ ሰብ ኣይነበረን።</a:t>
            </a:r>
          </a:p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እቲ፡ ቈልዓ፡ ዳዊት ንንጉስ ሳኦል፡ “ክኸይድ ክዋግኦ እየ” በሎ።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'ኣምላኽ ምሳይ እንተሃልዩ ክስዕሮ እኽእል እየ።'</a:t>
            </a:r>
          </a:p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ሓሙሽተ ልሙጽ ኣእማን ሒዙ ናብ ጎልያድ ቀረበ።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ናብ ኣምላኽ ጸለየ። “ጐይታይ ካብ ሕጂ እንታይ ከም እትገብር በጃኻ ኣፍልጠኒ።”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ነቲ ሰይፍን ኲናትን ሒዙ ናብኡ ዝመጸ ጎልያድ በሎ። “ብስም እግዚኣብሄር ኣምላኽ ይቃለስ ኣለኹ!”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እምኒ ደርብዩ ንጎልያድ ኣብ ግንባሩ ወቕዖ።</a:t>
            </a:r>
          </a:p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ኣብዚ ውግእ እዚ ብሓገዝ ኣምላኽ እዩ ዓወት ረኺቡ።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ወተሃደራት እስራኤል ፈሪሖም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ናይ ግዙፍ ጎልያድ። ንሳቶም ድማ ፈሪሖምዎ።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እንተዀነ ግን: እቲ ኣብ ሓለዋ ኣምላኽ ዝኣመነ ዳዊት ብትብዓት ተቓሊሱ ስዒርዎ።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ኩሉ ግዜ ከም ዝሕልወና ክንኣምን ይግባእ። ኣምላኽ ኣብ ዝኾነ ኩነታት ከም ዝሕልወና ብምእማን ትብዓት ክህልወና ንኽእል።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ካብ እምነት ኣምላኽ ዝመጽእ ትብዓት ንዝኾነ ፍርሒ ክስዕሮ ይኽእል እዩ።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ነቶም ዝቃለሱሉ ዓወት ይህቦም።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ንጎልያድ ዝደርበዮ እንታይ እዩ ነይሩ፧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ሰይፊ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ኲናት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እምኒ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ዋልታ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እምኒ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ዳዊት ነቲ ፍልስጥኤማዊ፡ "ንስኻ ብሰይፍን ኲናትን ብፍላጻን ኢኻ ትመጽእ ዘለኻ፡ ኣነ ግና ብስም እግዚኣብሄር እቲ ዅሉ ዝኽእል ኣምላኽ፡ ኣምላኽ ሰራዊት እስራኤል፡ ንስኻ ዝጻረርካዮ እየ ዝመጽእ ዘለኹ" በሎ።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ሳሙኤል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ኣብ መላእ ምድሪ ግብጺ ዓሰርተ መዓት ኣውረደ። ህዝቢ ግብጽን ፈርኦንን መን ናይ ብሓቂ ኣምላኽ ምዃኑ ክፈልጡ ኮይኖም ኣለዉ።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“ሙሴ፡ ሕጂ ምስ ኩሎም እስራኤላውያንካ ካብ ግብጺ ውጻእ።” ፈርኦን ካብ ምፍናው ሓሊፉ ካልእ ኣማራጺ ኣይነበሮን።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ፈርኦን ንኣምላኽ ሸለል ብምባል ዝሓየለ መሲልዎ።</a:t>
            </a:r>
            <a:r xmlns:a="http://schemas.openxmlformats.org/drawingml/2006/main">
              <a:rPr lang="t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ስለዚ፡ ኣብ ትሕቲ ዓበይቲ ሓደጋታት ክኸውን ነይርዎ።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ዘይኮነስ ኣምላኽ እቲ ኩሉ ዝኽእል ምዃኑ ክንናዘዝ ኣሎና።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ኪጥምት ከም ዝኸደ ምስ ረኣየ፡ ኣምላኽ ጸውዖ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ካብ ውሽጢ ቁጥቋጥ፡ .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"ሙሴ! ሙሴ!" ሙሴ ድማ "እንሆ ኣለኹ" በለ።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ዝተፈላለየ ቅርጺ ጣኦታት ወይ ካልኦት ናይ ሓሶት ኣማልኽቲ እዩ።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ህያው ኮይኑ ብሓያል ሓይሉ ይሰርሕ ኣሎ።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ኣብ ልዕሊ ግብጺ ክንደይ መዓት ኣውሪድዋ፧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ሓሙሽተ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ሸውዓተ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ክልተ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ዓሰርተ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ግብጻውያን ድማ ኣነ እግዚኣብሄር ምዃነይ ክፈልጡ እዮም፡ ኢደይ ናብ ግብጺ ዘርጊሐ ንእስራኤላውያን ካብኣ ምስ ኣውጻእኩ።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 18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ዓንዲ ደበና እዩ።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4400"/>
              <a:t>ከምኡውን ዓንዲ ሓዊ ዝብል ጽሑፍ ኣሎ።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ብመዓልቲ እግዚኣብሄር ኣብ መገዶም ክመርሖም ብዓንዲ ደበና ይቕድሞም ነበረ፡ ብለይቲ ድማ ብዓንዲ ሓዊ ብርሃን ክህቦም ከሎ ብለይቲ ይኹን ብለይቲ ክጓዓዙ ይኸይድ ነበረ።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 13፡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ህዝቢ እስራኤል ኣብ ግብጺ ን430 ዓመት ተቐመጠ። ኣብ መወዳእታ 430 ዓመት ናብታ ዝተመባጽዓላ ምድሪ-ከንኣን-ምምላሶም ካብ ግብጺ ወጺኦም።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“ከመይ ጌርና ቅኑዕ መንገዲ ክንረክብ ንኽእል?”፡ “ኣብ መንገዲ ሕማቓት ሰባት እንተተራኺብናኸ?” ብዙሕ ተጨኒቖም።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እቲ፡ ኣምላኽ ይመርሖም ከም ዝነበረ ዚሕብር መርትዖ ኣርኣዮም። ዓንዲ ደበና እዩ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ለይቲ ድማ ዓንዲ ሓዊ ኰነ። ከምዚ ኢሉ እግዚኣብሔር ለይትን መዓልትን ይመርሖም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“ኣምላኽ ምሳና እዩ እሞ ኣይንፈርህን!” ህዝቢ እስራኤል ብዓንዲ ደበናን ዓንዲ ሓውን ስለ ዝመርሖም ንኣምላኽ ኣመስገኑ።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ሙሴ ሓደ ግብጻዊ ንሓደ እስራኤላዊ ክሃርሞ ምስ ረኣየ ተቖጢዑ ምስ ህዝቡ ወጊኑ ነቲ ግብጻዊ ቀተሎ።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lang="t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ትምህቲ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ብዙሓት እስራኤላውያን ሰባት ኣብ ልዕሊ ሓደገኛ በረኻ ምስ ሰገሩ እግዚኣብሄር ብዓንዲ ደበናን ዓንዲ ሓውን ከም ዝመርሖምን ከም ዝሕልዎምን መርትዖ ኣርኣዮም።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ሕጂ፡ ኣምላኽ ምሳይ ኣሎ፡ ሓልወኒ። ንኣምላኽ ነመስግን።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ኩሉ ግዜ ምሳና እዩ።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ለይትን መዓልትን ድማ ይከላኸለልና።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ህዝቢ እስራኤላውያን ካብ ግብጺ ምስ ወጹ፡ ኣምላኽ ብእንታይ እዩ መሪሕዎም፧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ዓንዲ ደበናን ዓንዲ ሓውን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ዑፍን ዓሳን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ጸሓይን ወርሕን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ከልብን ድሙን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ዓንዲ ደበናን ዓንዲ ሓውን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ብመዓልቲ እግዚኣብሄር ኣብ መገዶም ክመርሖም ብዓንዲ ደበና ይቕድሞም ነበረ፡ ብለይቲ ድማ ብዓንዲ ሓዊ ብርሃን ክህቦም ከሎ ብለይቲ ይኹን ብለይቲ ክጓዓዙ ይኸይድ ነበረ።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 13፡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ቍ.19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እስራኤላውያን ኣብ ደረቕ መሬት በቲ ዝተመቓቐለ ባሕሪ ክሓልፉ ከለዉ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ሙሴ ኢዱ ኣብ ልዕሊ ባሕሪ ዘርጊሑ፡ ብዘላ ለይቲ እቲኣ እግዚኣብሄር ነቲ ባሕሪ ብሓያል ንፋስ ምብራቕ ሰጒጉ ናብ ደረቕ ምድሪ ለወጦ። እቲ ማያት ተኸፋፊሉ፣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ሙሴን እስራኤላውያንን ናብ ከነኣን ኣብ ዝኸዱሉ ዝነበሩ እዋን ምስ ቀይሕ ባሕሪ ተራኸቡ።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ግብጻዊ ንእስራኤላውያን መሊሱ ክሕዞም ሰጐጎም።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ሽዑ፡ ሓደ ዜደንቕ ነገር ኣጋጠመ! እግዚኣብሄር ቀይሕ ባሕሪ ክመቓቐል ፈቐደ እስራኤላውያን ድማ ኣብ ደረቕ መሬት ክሰግሩ።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ወተሃደራት ግብጺ ሰጐጎምዎም፡ ባሕሪ ግን መሊሱ ተመልሰ፡ ኩሎም ወተሃደራት ግብጺ ናብ ባሕሪ ኣዕለቕለቑ። ካብኣቶም ሓደ እኳ ብህይወት ኣይተረፈን።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ፈርኦን ነዚ ምስ ሰምዐ ሙሴ ፈሪሑ ካብ ቤተ መንግስቲ ግብጺ ሃዲሙ ኣብ ምድረበዳ ሚድያን ክነብር ከደ።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ንኣምላኽ ስለ ዘድሓነና ነመስግን! ኵሎም እስራኤላውያን ብዓቢ ባህታ ዜሐጕስ መዝሙር ይዘምሩ።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ንእስራኤላውያን ካብቲ ተስፋ ዝቖረጸሉ ኩነታት ኣድሒንዎም።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ኣነ እውን ብሰንኪ ሓጢኣት ክመውት ኣብ ዝኽእለሉ ኩነታት ነይረ፡ ኣምላኽ ግን ንኢየሱስ ልኢኹ ከድሕነኒ!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ካብ ዘለኣለማዊ ሞት ኣድሒኑኒ!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ኣየ ኣቦይ ኣምላኽ ብጣዕሚ የመስግነካ!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ኣምላኽ ድዩ?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ብዘደንቕ መንገዲ ንህዝቡ ዘድሕን መድሓኒና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ከመይ ገይሮም እዮም ንቐይሕ ባሕሪ ሰጊሮም፧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ዓባይ መርከብ ሰደደሎም።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ኣብ ልዕሊ ማይ ባሕሪ ክመላለሱ ይፍቀደሎም።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ንቀይሕ ባሕሪ መቒሉ ክኸዱ ይገብሮም</a:t>
            </a:r>
          </a:p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ደረቕ መሬት።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ኣብ ልዕሊ ባሕሪ ክነፍሩ ይፍቀደሎም።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እግዚኣብሄር ንቀይሕ ባሕሪ መቒሉ ክኸዱ ይገብሮም</a:t>
            </a:r>
          </a:p>
          <a:p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እቲ ደረቕ መሬት።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ሙሴ ኢዱ ኣብ ልዕሊ ባሕሪ ዘርጊሑ፡ ብዘላ ለይቲ እቲኣ እግዚኣብሄር ነቲ ባሕሪ ብሓያል ንፋስ ምብራቕ ሰጒጉ ናብ ደረቕ ምድሪ ለወጦ። እቲ ማያት ተኸፋፊሉ፣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ቍ.20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/>
              <a:t>ስጋ ዘሕለፈ ኣምላኽ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"ምጉርምራም እስራኤላውያን ሰሚዐ ኣለኹ። ድቕድቕ ጸልማት ስጋ ክትበልዑ ኢኹም፡ ንግሆ ድማ እንጌራ ክትመልኡ ኢኹም። ሽዑ ኣነ እግዚኣብሄር ኣምላኽኩም ምዃነይ ክትፈልጡ ኢኹም።"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ኣብ በረኻ ምግቢ ኣይነበሮምን። ሽዑ ኣብ ልዕሊ ሙሴን ኣምላኽን ኣጉረምረሙ።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እግዚኣብሄር ንሙሴ በሎ። “ካብ ሰማይ ምግቢ ከውርደልኩም እየ።”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ንግሆ ኣብ ምድሪ በረኻ ከም በረድ ዝኣመሰሉ ቀጠንቲ ቅራፍ ተራእዩ።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ን40 ዓመት ከም ጓሳ ኮይኑ ኣብ መወዳእታ ወዲ 80 ዓመት ኮይኑ።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ምሸት ኳዃት ኣብ ልዕሊኦም መጺኡ ወዲቑ ነቲ ደምበ ሸፈኖ። ኣኪቦም፡ ኣሰሊፎም በሊዖም። ኣብ በረኻ ከይተረፈ ኣይጠመዩን።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“ኣምላኽ የቐንየለይ!” ሙሴን ህዝቢ እስራኤላውያንን በቲ ዅሉ ዚኽእል ሓይሊ ኣምላኽ ተገረሙ።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ንህዝቡ መዓልታዊ መግቢ ብዘገርም መንገዲን ኩሉ ዝኽእል ሓይሉን ኣብ በረኻ ኣብ ዘይረኽብዎ በረኻ ከይተረፈ የቕርበሎም ነበረ።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በቲ ድንቂ መገዱ ብተኣማንነት ዘድልየና ነገራት ከም ዘቕርበልና ንኣምን።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ኣምላኽ ድዩ?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ንሱ ኣቐዲሙ ዘድልየና ነገራት ፈሊጡ ብዘገርም መገዱ ዘቕርበሎም ድንቂ ኣምላኽ እዩ።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ነቶም ብጥሜት ዝነበሩ ህዝቡ እንታይ ኣዳልዩሎም፧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ማናን ኳዃትን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እንጀራን ጸባን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ስጋን ማይን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ሩዝን ሾርባን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ማናን ኳዃትን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"ምጉርምራም እስራኤላውያን ሰሚዐ ኣለኹ። ድቕድቕ ጸልማት ስጋ ክትበልዑ ኢኹም፡ ንግሆ ድማ እንጌራ ክትመልኡ ኢኹም። ሽዑ ኣነ እግዚኣብሄር ኣምላኽኩም ምዃነይ ክትፈልጡ ኢኹም።"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/>
              <a:t>ዓሰርተ ትእዛዛት።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ድማ ኣርብዓ መዓልትን ኣርብዓ ለይትን ብዘይ ምብላዕ ምስ እግዚኣብሄር ጸንሐ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እንጀራ ወይ ዝስተ ማይ። ኣብቲ ጽላት ድማ ቃል ኪዳን--ዓሰርተ ትእዛዛት ጽሒፉ።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 34፡28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ህዝቢ እስራኤላውያን ኣብ ደብረ ሆሬብ(ከረን ሲና) በጽሐ። ክብሪ እግዚኣብሄር ኣምላኽ ኣብ ሞንት ሲና (ደብረ ሆሬብ) መሊኡ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ንሙሴ “ኣብ ከረን ናባይ ደይብ” በሎ። ሙሴ ናብ ከረን ኣምላኽ ደየበ።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ኣምላኽ ኣብ ውሽጢ እቲ ዝነድድ ዝነበረ ቁጥቋጥ ጸዊዑ ከምዚ በሎ። “ንህዝበይ ንእስራኤላውያን ካብ ግብጺ ከተድሕኖም ናብ ፈርኦን እሰደካ ኣለኹ።”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ኣምላኽ ኣብ ከረን ሆሬብ ተራኸበ።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ንሙሴ ጽላት እምኒ ሃቦ። እግዚኣብሄር ንእስራኤላውያን ክሕልውዎ ሕግታትን ትእዛዛትን ጽሒፉ-ዓሰርተ ትእዛዛት።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“እግዚኣብሄር ሕጊ ስለ ዝሃብካና የመስግነካ።”</a:t>
            </a:r>
          </a:p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ሙሴ “ነዚ ክቡር ዓሰርተ ትእዛዛት ከናግፎን ክምህሮን እየ” ኢሉ ሓሰበ።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ትእዛዛት እግዚኣብሄር ንህይወትና ዝሃበና ክቡር ስርዓታት እዩ።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ንሕግታት ኣምላኽ ምስ እንእዘዝ ኣምላኽ ብህይወትና ክሕጐስ እዩ።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ሕግታትን ዓሰርተ ትእዛዛትን ሂቡና እዩ።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በዚ ሕግታትን ትእዛዛትን ኣቢሉ ርእሱ ኣፍሊጡና።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ነተን ዓሰርተ ትእዛዛት ኣበይ ጽሒፍወን፧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ጽላት ዕንጨይቲ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ጭቃ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ጽላት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ወረቐት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ጽላት እምኒ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ጽላት እምኒ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ሙሴ ድማ ኣርብዓ መዓልትን ኣርብዓ ለይትን ብዘይ ምብላዕ ምስ እግዚኣብሄር ጸንሐ</a:t>
            </a: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እንጀራ ወይ ዝስተ ማይ። ኣብቲ ጽላት ድማ ቃል ኪዳን--ዓሰርተ ትእዛዛት ጽሒፉ።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 34፡28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ወርቃዊ ጤለ በጊዕ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ነቲ ዘረከብዎ ወሲዱ ድማ ብቅርጺ ዝተደርበየ ጣኦት ገበሮ</a:t>
            </a:r>
          </a:p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ናይ ጤል፡ ብመሳርሒ ፋሽን ምግባር። ሽዑ፡ "ኦ እስራኤል፡ ካብ ግብጺ ዘደየቡኻ ኣማልኽትኻ እዚኦም እዮም" በልዎ።</a:t>
            </a:r>
          </a:p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ካብ ከረን ክንድዚ ግዜ ምስ ዘይወረደ ቅሳነት ተሰምዖም። “ኣብ ክንዲ ሙሴ ኣምላኽና ክመርሓና የድልየና ኣሎ።”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ሙሴ ንህዝቡ ከድሕን ናብ ግብጺ ተመልሰ እስራኤላውያን ነታ ኣምላኽ ዝሃቦ በትሪ ሒዞም።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ስለዚ፡ ወርቃዊ ጤል ሰሪሖም ከም ኣምላኾም ክመርሖም ኣምልኾም።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ዓሰርተ ትእዛዛት ሒዙ ዝወርድ ዝነበረ ሙሴ ኣዝዩ ተቖጢዑ።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ብቑጥዐ ኣብ ልዕሊኦም ተቖጢዑ። “ኣነ ከጥፍኦም እየ። ሽዑ ዓቢ ህዝቢ ክገብረካ እየ።”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ግን፡ ሙሴ ብዕቱብ ይቕረ ክብለሎም ናብ ኣምላኽ ጸለየ። እግዚኣብሄር ጸሎት ሙሴ ሰሚዑ ይቕረ በለሎም።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lang="t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ትምህቲ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ኣዝዩ ዝጸልኦ ነገር እንተሃልዩ ኣብ ክንዲ ንዕኡ ንኻልኦት ኣማልኽቲ ምምላኽ እዩ።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ብዝኾነ ይኹን ዋጋ ንርእስኻ ዝኾነ ጣኦት ኣይትስራሕ።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ዝኾነ ይኹን ብዘየገድስ ሰገደሎምን ኣይትሰግደሎምን።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rgbClr val="FF0000"/>
                </a:solidFill>
              </a:rPr>
              <a:t>ፈጣሪ?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ኣብ ክንዲ ንዕኡ ምምላኽ ጣኦት ዝያዳ ይጸልኦ።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ሓጢኣት ብምፍጻሞም እንታይ ጣኦት እዮም ሰሪሖም፧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ወርቃዊ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ኣሞራ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ወርቃዊ ጤለ በጊዕ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ብሩር ጤለ በጊዕ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ብሩር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ኣሞራ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ወርቃዊ ጤለ በጊዕ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ነቲ ዘረከብዎ ወሲዱ ድማ ብቅርጺ ዝተደርበየ ጣኦት ገበሮ</a:t>
            </a:r>
          </a:p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ናይ ጤል፡ ብመሳርሒ ፋሽን ምግባር። ሽዑ፡ "ኦ እስራኤል፡ ካብ ግብጺ ዘደየቡኻ ኣማልኽትኻ እዚኦም እዮም" በልዎ።</a:t>
            </a:r>
          </a:p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ዘጸኣት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ቍ.23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ቤት ኣምላኽ (ማሕደር) ኣብ በረኻ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ኣብታ ማሕደር፡ ድንኳን ምስክር ዝተተኽለላ መዓልቲ፡ እቲ ደበና ሸፈኖ። ካብ ምሸት ክሳዕ ንግሆ እቲ ኣብ ልዕሊ እቲ ማሕደር ዝነበረ ደበና ሓዊ ይመስል ነበረ።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ቁጽሪ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ንሙሴ ወዲ 80 ዓመት ከሎ መራሒ እስራኤላውያን ኢሉ ጸውዖ።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መደብ ኣምላኽ ካብ ናትና ዝተፈልየ እዩ መደቡ ግን ኩሉ ግዜ ፍጹም እዩ።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መደብ እግዚኣብሔር ፍጹም ምዃኑ ክንኣምን ኣሎና ኣብኡ ክንምርኮስ ኣሎና።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ንሙሴ ነቲ ማሕደር-ቤት ኣምላኽ ክገብሮ በሎ።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ብዛዕባ ማሕደር ኩሉ ነገሮ-ቅርጹን ኩሉ ክዳለወሉ ዘለዎ ነገራትን።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ድማ ኣብ ማሕደር ንኣምላኽ ክሰግዱ ከለዉ ንነፍሲ ወከፍ ዓንቀጽ ከመይ ጌሮም ከም ዝጥቀሙሉ ኣፍልጦም።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ሙሴን ህዝቢ እስራኤላውያንን ነቲ ማሕደር-ቤት ኣምላኽ-ብመምርሒ ኣምላኽ ገይሮምዎ።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ማሕደር ዝተተኽለላ መዓልቲ፡ እቲ ክብሪ ኣምላኽ ዘርኢ ደበና ሸፈኖ። እቲ ማሕደር ኣምላኽ ምስ እስራኤላውያን ከም ዝነበረ ዘርኢ ምልክት እዩ ነይሩ።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ንእስራኤላውያን ነቲ ማሕደር-ቤት ኣምላኽ ክገብርዎ ሓዲጉ፡ ማሕደር ከም ማእከል ገይሮም ክነብሩ ገበሮም።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እግዚኣብሔር ማእከል ኣእምሮናን ሕይወትናን ኮይኑ ክንነብር ይግባእ።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rgbClr val="FF0000"/>
                </a:solidFill>
              </a:rPr>
              <a:t>ፈጣሪ?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ምሳና ይነብር፣ ምሳና ይመላለስ፣ ይመርሓና፣ ምሳና ይዛረብ።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ንእስራኤላውያን እንታይ ኪሰርሑ ፈቐደሎም፧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ወርቃዊ ጤለ በጊዕ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ትእዛዛት።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መንግስቲ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ማሕደር-ቤት ኣምላኽ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ማሕደር-ቤት ኣምላኽ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bg1">
                    <a:lumMod val="50000"/>
                  </a:schemeClr>
                </a:solidFill>
              </a:rPr>
              <a:t>ኣብታ ማሕደር፡ ድንኳን ምስክር ዝተተኽለላ መዓልቲ፡ እቲ ደበና ሸፈኖ። ካብ ምሸት ክሳዕ ንግሆ እቲ ኣብ ልዕሊ እቲ ማሕደር ዝነበረ ደበና ሓዊ ይመስል ነበረ።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ቁጽሪ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24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እቲ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ቃል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ካብ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ፈጣሪ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400"/>
              <a:t>ፈረሰት ኢያሪኮ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i" altLang="ko-KR" sz="3200"/>
              <a:t>ኣምላኽ ድዩ?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ብፍጹም መደባቱ እዩ ዝመርሓና። ኣብ መደባት ኣምላኽ ጌጋ የለን።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ሻብዓይ ግዜ እቶም ካህናት ነታ መለኸት ምስ ደፍኡ፡ እያሱ ነቶም ህዝቢ፡ "እግዚኣብሄር ነታ ኸተማ ሂቡኩም እዩ እሞ፡ ኣእወዩ" ኢሉ ኣዘዞም።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እያሱ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ናብ ምድሪ ተስፋ ክኣትዉ ደለዩ። እታ ዓባይ ሓወልቲ ዝነበረት ያሪኮ ግን መገዶም ዓጸወት።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ነቲ መራሒኦም ዝነበረ እያሱ ከመይ ጌርካ ንያሪኮ ከም እተጥፍኣ በሎ።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ህዝቢ እስራኤላውያን ብመሰረት መምርሒ ኣምላኽ ንሸውዓተ መዓልቲ ኣብ መንደቕ ያሪኮ ዞሩ።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ንሽዱሽተ መዓልቲ፡ ኣብ ነፍሲ ወከፍ መዓልቲ ንሓንቲ ግዜ ኣብ መንደቕ ኺዘውሩ ኸለዉ፡ ያሪኮ ሓንቲ ኢንች እኳ ኣይተንቀሳቐሰትን።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ሻብዓይቲ መዓልቲ ድማ ሸውዓተ ግዜ ኣብ ዙርያኣ ሰልፈሉ። ኣብ ሻብዓይ ግዜ ዓው ኢሎም ጭድርታ ኣስምዑ፡ እቲ መንደቕ ፈረሰ።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ንያሪኮ ብሓይሎም ከጥፍእዋ ኣይከኣሉን። እግዚኣብሔር ግና ንያሪኮ ብናይ ገዛእ ርእሱ ሓይሉ ምእንታኦም ኣጥፍኣ።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እስራኤላውያን ንኣምላኽ ብምእዛዝ ነቲ ዓወት ኣመዝጊቦም እዮም።</a:t>
            </a: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ሕይወትና ንኣምላኽ ተኣዚዝና ንንበር።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ንእግዚኣብሄር ንኽንዕወት ዝገበረና ነመስግን!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3200"/>
              <a:t>ፈጣሪ?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rgbClr val="C00000"/>
                </a:solidFill>
              </a:rPr>
              <a:t>ፈጣሪ..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ብዓቢ ሓይሉ ንህዝቡ ዓወት ይህቦም።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ዓወት እዩ!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ንእያሱ ንያሪኮ ከጥፍኣ እንታይ ኣዘዞ፧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ንኢያሪኮ ንሸውዓተ መዓልቲ ኣእማን ደርብዩ።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ንያሪኮ ንሸውዓተ መዓልቲ ጸሊ።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ንኢያሪኮ ንሸውዓተ መዓልቲ ውዳሴ ዘምሩ።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ንመንደቕ ኢያሪኮ ንሸውዓተ መዓልትን ኣብ...</a:t>
            </a:r>
          </a:p>
          <a:p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ናይ መወዳእታ መዓልቲ ዓው ኢልካ ጭድርታ ግበር።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ንመንደቕ ኢያሪኮ ንሸውዓተ መዓልትን ኣብ...</a:t>
            </a:r>
          </a:p>
          <a:p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ኣብታ ናይ መወዳእታ መዓልቲ ዓው ኢልካ ጭድርታ ግበር።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ሻብዓይ ግዜ እቶም ካህናት ነታ መለኸት ምስ ደፍኡ፡ እያሱ ነቶም ህዝቢ፡ "እግዚኣብሄር ነታ ኸተማ ሂቡኩም እዩ እሞ፡ ኣእወዩ" ኢሉ ኣዘዞም።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እያሱ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